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59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7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4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38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64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08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49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6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12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71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2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8DDC-E01C-4ED3-AADF-57463C979BBE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1EE1A-3E44-4E8E-B537-242D04E84D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51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0"/>
            <a:ext cx="5547727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52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428</dc:creator>
  <cp:lastModifiedBy>428</cp:lastModifiedBy>
  <cp:revision>1</cp:revision>
  <dcterms:created xsi:type="dcterms:W3CDTF">2021-09-24T04:07:20Z</dcterms:created>
  <dcterms:modified xsi:type="dcterms:W3CDTF">2021-09-24T04:08:58Z</dcterms:modified>
</cp:coreProperties>
</file>