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324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8DDC-E01C-4ED3-AADF-57463C979BBE}" type="datetimeFigureOut">
              <a:rPr lang="zh-TW" altLang="en-US" smtClean="0"/>
              <a:t>2021/9/24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EE1A-3E44-4E8E-B537-242D04E84D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259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8DDC-E01C-4ED3-AADF-57463C979BBE}" type="datetimeFigureOut">
              <a:rPr lang="zh-TW" altLang="en-US" smtClean="0"/>
              <a:t>2021/9/24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EE1A-3E44-4E8E-B537-242D04E84D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07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8DDC-E01C-4ED3-AADF-57463C979BBE}" type="datetimeFigureOut">
              <a:rPr lang="zh-TW" altLang="en-US" smtClean="0"/>
              <a:t>2021/9/24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EE1A-3E44-4E8E-B537-242D04E84D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442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8DDC-E01C-4ED3-AADF-57463C979BBE}" type="datetimeFigureOut">
              <a:rPr lang="zh-TW" altLang="en-US" smtClean="0"/>
              <a:t>2021/9/24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EE1A-3E44-4E8E-B537-242D04E84D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038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8DDC-E01C-4ED3-AADF-57463C979BBE}" type="datetimeFigureOut">
              <a:rPr lang="zh-TW" altLang="en-US" smtClean="0"/>
              <a:t>2021/9/24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EE1A-3E44-4E8E-B537-242D04E84D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964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8DDC-E01C-4ED3-AADF-57463C979BBE}" type="datetimeFigureOut">
              <a:rPr lang="zh-TW" altLang="en-US" smtClean="0"/>
              <a:t>2021/9/24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EE1A-3E44-4E8E-B537-242D04E84D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5085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8DDC-E01C-4ED3-AADF-57463C979BBE}" type="datetimeFigureOut">
              <a:rPr lang="zh-TW" altLang="en-US" smtClean="0"/>
              <a:t>2021/9/24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EE1A-3E44-4E8E-B537-242D04E84D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349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8DDC-E01C-4ED3-AADF-57463C979BBE}" type="datetimeFigureOut">
              <a:rPr lang="zh-TW" altLang="en-US" smtClean="0"/>
              <a:t>2021/9/24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EE1A-3E44-4E8E-B537-242D04E84D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069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8DDC-E01C-4ED3-AADF-57463C979BBE}" type="datetimeFigureOut">
              <a:rPr lang="zh-TW" altLang="en-US" smtClean="0"/>
              <a:t>2021/9/24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EE1A-3E44-4E8E-B537-242D04E84D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712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8DDC-E01C-4ED3-AADF-57463C979BBE}" type="datetimeFigureOut">
              <a:rPr lang="zh-TW" altLang="en-US" smtClean="0"/>
              <a:t>2021/9/24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EE1A-3E44-4E8E-B537-242D04E84D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671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8DDC-E01C-4ED3-AADF-57463C979BBE}" type="datetimeFigureOut">
              <a:rPr lang="zh-TW" altLang="en-US" smtClean="0"/>
              <a:t>2021/9/24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EE1A-3E44-4E8E-B537-242D04E84D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827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8DDC-E01C-4ED3-AADF-57463C979BBE}" type="datetimeFigureOut">
              <a:rPr lang="zh-TW" altLang="en-US" smtClean="0"/>
              <a:t>2021/9/24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1EE1A-3E44-4E8E-B537-242D04E84D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351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04" y="0"/>
            <a:ext cx="5547727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6524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428</dc:creator>
  <cp:lastModifiedBy>428</cp:lastModifiedBy>
  <cp:revision>1</cp:revision>
  <dcterms:created xsi:type="dcterms:W3CDTF">2021-09-24T04:07:20Z</dcterms:created>
  <dcterms:modified xsi:type="dcterms:W3CDTF">2021-09-24T04:08:58Z</dcterms:modified>
</cp:coreProperties>
</file>