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416824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洪麗雅</dc:creator>
  <cp:lastModifiedBy>地政處地籍科劉乃慈</cp:lastModifiedBy>
  <cp:revision>12</cp:revision>
  <dcterms:created xsi:type="dcterms:W3CDTF">2015-04-17T07:06:40Z</dcterms:created>
  <dcterms:modified xsi:type="dcterms:W3CDTF">2015-04-24T06:14:51Z</dcterms:modified>
</cp:coreProperties>
</file>